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0475" y="3098800"/>
            <a:ext cx="45910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" y="1704975"/>
            <a:ext cx="1177925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270" y="47752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9355" y="473011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20425" y="473011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2136775"/>
            <a:ext cx="11976100" cy="258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8720" y="4295775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1875" y="42418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2340" y="4241800"/>
            <a:ext cx="58420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341120"/>
            <a:ext cx="10591800" cy="456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7035" y="3188970"/>
            <a:ext cx="9491345" cy="136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69695"/>
            <a:ext cx="11846560" cy="42849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66975" y="3753485"/>
            <a:ext cx="1425575" cy="1478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92550" y="3873500"/>
            <a:ext cx="1425575" cy="178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18125" y="3872865"/>
            <a:ext cx="1425575" cy="178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4525" y="3677285"/>
            <a:ext cx="1425575" cy="178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